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1" r:id="rId3"/>
    <p:sldId id="262" r:id="rId4"/>
    <p:sldId id="260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978C1-4343-473F-AE36-EE8FB0647A7C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DBC80-8B51-4B80-B669-44DAF249566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altLang="pl-PL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Microsoft YaHei" panose="020B0503020204020204" pitchFamily="34" charset="-122"/>
                <a:cs typeface="Arial" pitchFamily="34" charset="0"/>
              </a:rPr>
              <a:t>Stroje obowiązujące </a:t>
            </a:r>
            <a:br>
              <a:rPr lang="pl-PL" altLang="pl-PL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Microsoft YaHei" panose="020B0503020204020204" pitchFamily="34" charset="-122"/>
                <a:cs typeface="Arial" pitchFamily="34" charset="0"/>
              </a:rPr>
            </a:br>
            <a:r>
              <a:rPr lang="pl-PL" altLang="pl-PL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Microsoft YaHei" panose="020B0503020204020204" pitchFamily="34" charset="-122"/>
                <a:cs typeface="Arial" pitchFamily="34" charset="0"/>
              </a:rPr>
              <a:t>na zajęciach praktycznej nauki zawodu </a:t>
            </a:r>
            <a:br>
              <a:rPr lang="pl-PL" altLang="pl-PL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Microsoft YaHei" panose="020B0503020204020204" pitchFamily="34" charset="-122"/>
                <a:cs typeface="Arial" pitchFamily="34" charset="0"/>
              </a:rPr>
            </a:br>
            <a:r>
              <a:rPr lang="pl-PL" altLang="pl-PL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Microsoft YaHei" panose="020B0503020204020204" pitchFamily="34" charset="-122"/>
                <a:cs typeface="Arial" pitchFamily="34" charset="0"/>
              </a:rPr>
              <a:t>w roku szkolnym 2025/2026</a:t>
            </a:r>
            <a:br>
              <a:rPr lang="pl-PL" alt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ea typeface="Microsoft YaHei" panose="020B0503020204020204" pitchFamily="34" charset="-122"/>
              </a:rPr>
            </a:b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br>
              <a:rPr lang="pl-PL" sz="31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sz="31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Strój obowiązujący w pracowni gastronomicznej we wszystkich zawodach </a:t>
            </a:r>
            <a:br>
              <a:rPr lang="pl-PL" sz="3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1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oprócz technika organizacji turystyki</a:t>
            </a:r>
            <a:br>
              <a:rPr lang="pl-PL" altLang="pl-PL" b="1" u="sng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Microsoft YaHei" panose="020B0503020204020204" pitchFamily="34" charset="-122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pl-PL" dirty="0"/>
              <a:t>biała bluza</a:t>
            </a:r>
          </a:p>
          <a:p>
            <a:r>
              <a:rPr lang="pl-PL" dirty="0"/>
              <a:t>białe spodnie </a:t>
            </a:r>
          </a:p>
          <a:p>
            <a:r>
              <a:rPr lang="pl-PL" dirty="0"/>
              <a:t>zapaska </a:t>
            </a:r>
            <a:r>
              <a:rPr lang="pl-PL"/>
              <a:t>w pepitkę</a:t>
            </a:r>
            <a:endParaRPr lang="pl-PL" dirty="0"/>
          </a:p>
          <a:p>
            <a:r>
              <a:rPr lang="pl-PL" dirty="0"/>
              <a:t>obuwie na płaskiej podeszwie</a:t>
            </a:r>
          </a:p>
          <a:p>
            <a:r>
              <a:rPr lang="pl-PL" dirty="0"/>
              <a:t>nakrycie głowy (czapka kucharska lub furażerka)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br>
              <a:rPr lang="pl-PL" sz="36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sz="36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Strój obowiązujący w pracowni obsługi konsumenta we wszystkich zawodach </a:t>
            </a:r>
            <a:br>
              <a:rPr lang="pl-PL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oprócz technika organizacji turystyki</a:t>
            </a:r>
            <a:br>
              <a:rPr lang="pl-PL" altLang="pl-PL" b="1" u="sng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Microsoft YaHei" panose="020B0503020204020204" pitchFamily="34" charset="-122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pl-PL" dirty="0"/>
              <a:t>czarna koszula</a:t>
            </a:r>
          </a:p>
          <a:p>
            <a:r>
              <a:rPr lang="pl-PL" dirty="0"/>
              <a:t>czarne spodnie  </a:t>
            </a:r>
          </a:p>
          <a:p>
            <a:r>
              <a:rPr lang="pl-PL" dirty="0"/>
              <a:t>czarna zapaska z logo szkoły – zamówienie realizowane w miesiącu wrześniu </a:t>
            </a:r>
          </a:p>
          <a:p>
            <a:r>
              <a:rPr lang="pl-PL" dirty="0"/>
              <a:t>mucha - zamówienie realizowane w miesiącu wrześniu</a:t>
            </a:r>
          </a:p>
          <a:p>
            <a:r>
              <a:rPr lang="pl-PL" dirty="0"/>
              <a:t>obuwie czarne na płaskiej podeszwie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00872" y="260648"/>
            <a:ext cx="8183880" cy="1368152"/>
          </a:xfrm>
        </p:spPr>
        <p:txBody>
          <a:bodyPr>
            <a:noAutofit/>
          </a:bodyPr>
          <a:lstStyle/>
          <a:p>
            <a:r>
              <a:rPr lang="pl-PL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Strój obowiązujący technika hotelarstwa oraz technika organizacji turystyki 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323528" y="1916832"/>
            <a:ext cx="7992888" cy="4309939"/>
          </a:xfrm>
        </p:spPr>
        <p:txBody>
          <a:bodyPr>
            <a:normAutofit/>
          </a:bodyPr>
          <a:lstStyle/>
          <a:p>
            <a:r>
              <a:rPr lang="pl-PL" dirty="0"/>
              <a:t>biała koszula</a:t>
            </a:r>
          </a:p>
          <a:p>
            <a:r>
              <a:rPr lang="pl-PL" dirty="0"/>
              <a:t>czarne spodnie lub czarna spódnica</a:t>
            </a:r>
          </a:p>
          <a:p>
            <a:r>
              <a:rPr lang="pl-PL" dirty="0"/>
              <a:t>czarna marynarka</a:t>
            </a:r>
          </a:p>
          <a:p>
            <a:r>
              <a:rPr lang="pl-PL" dirty="0"/>
              <a:t>mucha - zamówienie realizowane w miesiącu wrześniu </a:t>
            </a:r>
          </a:p>
          <a:p>
            <a:r>
              <a:rPr lang="pl-PL" dirty="0"/>
              <a:t>obuwie czarne na płaskiej podeszwie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15479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122</Words>
  <Application>Microsoft Office PowerPoint</Application>
  <PresentationFormat>Pokaz na ekranie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Motyw pakietu Office</vt:lpstr>
      <vt:lpstr>Stroje obowiązujące  na zajęciach praktycznej nauki zawodu  w roku szkolnym 2025/2026 </vt:lpstr>
      <vt:lpstr>  Strój obowiązujący w pracowni gastronomicznej we wszystkich zawodach  oprócz technika organizacji turystyki </vt:lpstr>
      <vt:lpstr>  Strój obowiązujący w pracowni obsługi konsumenta we wszystkich zawodach  oprócz technika organizacji turystyki </vt:lpstr>
      <vt:lpstr>Strój obowiązujący technika hotelarstwa oraz technika organizacji turystyki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Stroje obowiązujące na zajęciach praktycznej nauki zawodu rok szkolny 2023/2024</dc:title>
  <dc:creator>wicedyrektor</dc:creator>
  <cp:lastModifiedBy>Małgorzata Gzela</cp:lastModifiedBy>
  <cp:revision>10</cp:revision>
  <dcterms:created xsi:type="dcterms:W3CDTF">2023-07-18T10:53:13Z</dcterms:created>
  <dcterms:modified xsi:type="dcterms:W3CDTF">2025-03-26T10:21:52Z</dcterms:modified>
</cp:coreProperties>
</file>